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Quicksand Medium" charset="1" panose="00000600000000000000"/>
      <p:regular r:id="rId7"/>
    </p:embeddedFont>
    <p:embeddedFont>
      <p:font typeface="RhymeTH" charset="1" panose="02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538463" y="-7038907"/>
            <a:ext cx="42059977" cy="54682527"/>
          </a:xfrm>
          <a:custGeom>
            <a:avLst/>
            <a:gdLst/>
            <a:ahLst/>
            <a:cxnLst/>
            <a:rect r="r" b="b" t="t" l="l"/>
            <a:pathLst>
              <a:path h="54682527" w="42059977">
                <a:moveTo>
                  <a:pt x="0" y="0"/>
                </a:moveTo>
                <a:lnTo>
                  <a:pt x="42059977" y="0"/>
                </a:lnTo>
                <a:lnTo>
                  <a:pt x="42059977" y="54682527"/>
                </a:lnTo>
                <a:lnTo>
                  <a:pt x="0" y="546825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40351">
            <a:off x="9019826" y="-1043657"/>
            <a:ext cx="11804843" cy="22013692"/>
          </a:xfrm>
          <a:custGeom>
            <a:avLst/>
            <a:gdLst/>
            <a:ahLst/>
            <a:cxnLst/>
            <a:rect r="r" b="b" t="t" l="l"/>
            <a:pathLst>
              <a:path h="22013692" w="11804843">
                <a:moveTo>
                  <a:pt x="0" y="0"/>
                </a:moveTo>
                <a:lnTo>
                  <a:pt x="11804843" y="0"/>
                </a:lnTo>
                <a:lnTo>
                  <a:pt x="11804843" y="22013692"/>
                </a:lnTo>
                <a:lnTo>
                  <a:pt x="0" y="220136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4633885" y="6529622"/>
            <a:ext cx="9125870" cy="5532559"/>
          </a:xfrm>
          <a:custGeom>
            <a:avLst/>
            <a:gdLst/>
            <a:ahLst/>
            <a:cxnLst/>
            <a:rect r="r" b="b" t="t" l="l"/>
            <a:pathLst>
              <a:path h="5532559" w="9125870">
                <a:moveTo>
                  <a:pt x="0" y="0"/>
                </a:moveTo>
                <a:lnTo>
                  <a:pt x="9125870" y="0"/>
                </a:lnTo>
                <a:lnTo>
                  <a:pt x="9125870" y="5532559"/>
                </a:lnTo>
                <a:lnTo>
                  <a:pt x="0" y="55325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71571" y="14956877"/>
            <a:ext cx="3216536" cy="2898286"/>
          </a:xfrm>
          <a:custGeom>
            <a:avLst/>
            <a:gdLst/>
            <a:ahLst/>
            <a:cxnLst/>
            <a:rect r="r" b="b" t="t" l="l"/>
            <a:pathLst>
              <a:path h="2898286" w="3216536">
                <a:moveTo>
                  <a:pt x="0" y="0"/>
                </a:moveTo>
                <a:lnTo>
                  <a:pt x="3216537" y="0"/>
                </a:lnTo>
                <a:lnTo>
                  <a:pt x="3216537" y="2898287"/>
                </a:lnTo>
                <a:lnTo>
                  <a:pt x="0" y="28982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8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31418">
            <a:off x="20610748" y="8364900"/>
            <a:ext cx="2066462" cy="1862003"/>
          </a:xfrm>
          <a:custGeom>
            <a:avLst/>
            <a:gdLst/>
            <a:ahLst/>
            <a:cxnLst/>
            <a:rect r="r" b="b" t="t" l="l"/>
            <a:pathLst>
              <a:path h="1862003" w="2066462">
                <a:moveTo>
                  <a:pt x="0" y="0"/>
                </a:moveTo>
                <a:lnTo>
                  <a:pt x="2066463" y="0"/>
                </a:lnTo>
                <a:lnTo>
                  <a:pt x="2066463" y="1862003"/>
                </a:lnTo>
                <a:lnTo>
                  <a:pt x="0" y="1862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8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53156">
            <a:off x="21788096" y="17773755"/>
            <a:ext cx="2626115" cy="2366283"/>
          </a:xfrm>
          <a:custGeom>
            <a:avLst/>
            <a:gdLst/>
            <a:ahLst/>
            <a:cxnLst/>
            <a:rect r="r" b="b" t="t" l="l"/>
            <a:pathLst>
              <a:path h="2366283" w="2626115">
                <a:moveTo>
                  <a:pt x="0" y="0"/>
                </a:moveTo>
                <a:lnTo>
                  <a:pt x="2626115" y="0"/>
                </a:lnTo>
                <a:lnTo>
                  <a:pt x="2626115" y="2366282"/>
                </a:lnTo>
                <a:lnTo>
                  <a:pt x="0" y="23662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8000"/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540813" y="22666963"/>
            <a:ext cx="20179175" cy="1080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86"/>
              </a:lnSpc>
            </a:pPr>
            <a:r>
              <a:rPr lang="en-US" b="true" sz="8455" spc="422">
                <a:solidFill>
                  <a:srgbClr val="776AB2">
                    <a:alpha val="89804"/>
                  </a:srgbClr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WELCOME 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30084" y="25607409"/>
            <a:ext cx="27559310" cy="9372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55"/>
              </a:lnSpc>
            </a:pPr>
            <a:r>
              <a:rPr lang="en-US" sz="45273">
                <a:solidFill>
                  <a:srgbClr val="FF99BC">
                    <a:alpha val="89804"/>
                  </a:srgbClr>
                </a:solidFill>
                <a:latin typeface="RhymeTH"/>
                <a:ea typeface="RhymeTH"/>
                <a:cs typeface="RhymeTH"/>
                <a:sym typeface="RhymeTH"/>
              </a:rPr>
              <a:t>Olivia's</a:t>
            </a:r>
          </a:p>
          <a:p>
            <a:pPr algn="ctr">
              <a:lnSpc>
                <a:spcPts val="33955"/>
              </a:lnSpc>
            </a:pPr>
            <a:r>
              <a:rPr lang="en-US" sz="45273">
                <a:solidFill>
                  <a:srgbClr val="FF99BC">
                    <a:alpha val="89804"/>
                  </a:srgbClr>
                </a:solidFill>
                <a:latin typeface="RhymeTH"/>
                <a:ea typeface="RhymeTH"/>
                <a:cs typeface="RhymeTH"/>
                <a:sym typeface="RhymeTH"/>
              </a:rPr>
              <a:t>Baby Shower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-3766909" y="20028912"/>
            <a:ext cx="12342407" cy="7482584"/>
          </a:xfrm>
          <a:custGeom>
            <a:avLst/>
            <a:gdLst/>
            <a:ahLst/>
            <a:cxnLst/>
            <a:rect r="r" b="b" t="t" l="l"/>
            <a:pathLst>
              <a:path h="7482584" w="12342407">
                <a:moveTo>
                  <a:pt x="0" y="0"/>
                </a:moveTo>
                <a:lnTo>
                  <a:pt x="12342407" y="0"/>
                </a:lnTo>
                <a:lnTo>
                  <a:pt x="12342407" y="7482584"/>
                </a:lnTo>
                <a:lnTo>
                  <a:pt x="0" y="7482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3101154" y="22541127"/>
            <a:ext cx="12342407" cy="7482584"/>
          </a:xfrm>
          <a:custGeom>
            <a:avLst/>
            <a:gdLst/>
            <a:ahLst/>
            <a:cxnLst/>
            <a:rect r="r" b="b" t="t" l="l"/>
            <a:pathLst>
              <a:path h="7482584" w="12342407">
                <a:moveTo>
                  <a:pt x="0" y="0"/>
                </a:moveTo>
                <a:lnTo>
                  <a:pt x="12342406" y="0"/>
                </a:lnTo>
                <a:lnTo>
                  <a:pt x="12342406" y="7482584"/>
                </a:lnTo>
                <a:lnTo>
                  <a:pt x="0" y="7482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547170" y="1359580"/>
            <a:ext cx="6171203" cy="3741292"/>
          </a:xfrm>
          <a:custGeom>
            <a:avLst/>
            <a:gdLst/>
            <a:ahLst/>
            <a:cxnLst/>
            <a:rect r="r" b="b" t="t" l="l"/>
            <a:pathLst>
              <a:path h="3741292" w="6171203">
                <a:moveTo>
                  <a:pt x="0" y="0"/>
                </a:moveTo>
                <a:lnTo>
                  <a:pt x="6171203" y="0"/>
                </a:lnTo>
                <a:lnTo>
                  <a:pt x="6171203" y="3741292"/>
                </a:lnTo>
                <a:lnTo>
                  <a:pt x="0" y="37412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1268998" y="21851542"/>
            <a:ext cx="15465427" cy="9975201"/>
          </a:xfrm>
          <a:custGeom>
            <a:avLst/>
            <a:gdLst/>
            <a:ahLst/>
            <a:cxnLst/>
            <a:rect r="r" b="b" t="t" l="l"/>
            <a:pathLst>
              <a:path h="9975201" w="15465427">
                <a:moveTo>
                  <a:pt x="0" y="0"/>
                </a:moveTo>
                <a:lnTo>
                  <a:pt x="15465427" y="0"/>
                </a:lnTo>
                <a:lnTo>
                  <a:pt x="15465427" y="9975201"/>
                </a:lnTo>
                <a:lnTo>
                  <a:pt x="0" y="99752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9975531" y="22541127"/>
            <a:ext cx="15465427" cy="9975201"/>
          </a:xfrm>
          <a:custGeom>
            <a:avLst/>
            <a:gdLst/>
            <a:ahLst/>
            <a:cxnLst/>
            <a:rect r="r" b="b" t="t" l="l"/>
            <a:pathLst>
              <a:path h="9975201" w="15465427">
                <a:moveTo>
                  <a:pt x="0" y="0"/>
                </a:moveTo>
                <a:lnTo>
                  <a:pt x="15465427" y="0"/>
                </a:lnTo>
                <a:lnTo>
                  <a:pt x="15465427" y="9975201"/>
                </a:lnTo>
                <a:lnTo>
                  <a:pt x="0" y="99752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575498" y="36147098"/>
            <a:ext cx="12489269" cy="9554291"/>
          </a:xfrm>
          <a:custGeom>
            <a:avLst/>
            <a:gdLst/>
            <a:ahLst/>
            <a:cxnLst/>
            <a:rect r="r" b="b" t="t" l="l"/>
            <a:pathLst>
              <a:path h="9554291" w="12489269">
                <a:moveTo>
                  <a:pt x="0" y="0"/>
                </a:moveTo>
                <a:lnTo>
                  <a:pt x="12489269" y="0"/>
                </a:lnTo>
                <a:lnTo>
                  <a:pt x="12489269" y="9554291"/>
                </a:lnTo>
                <a:lnTo>
                  <a:pt x="0" y="95542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678796" y="34442312"/>
            <a:ext cx="23903208" cy="128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15"/>
              </a:lnSpc>
            </a:pPr>
            <a:r>
              <a:rPr lang="en-US" b="true" sz="10015" spc="500">
                <a:solidFill>
                  <a:srgbClr val="776AB2">
                    <a:alpha val="89804"/>
                  </a:srgbClr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03.19.2024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DAGy1TvbZJ8</dc:identifier>
  <dcterms:modified xsi:type="dcterms:W3CDTF">2011-08-01T06:04:30Z</dcterms:modified>
  <cp:revision>1</cp:revision>
  <dc:title>Pastel Watercolor Illustrative Baby Shower Poster (32 x 48 in)</dc:title>
</cp:coreProperties>
</file>